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7EDD-B1C4-4647-8145-7FD7EDA5A07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532-B643-5F4E-9EA9-70CE9FDCA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5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7EDD-B1C4-4647-8145-7FD7EDA5A07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532-B643-5F4E-9EA9-70CE9FDCA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9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7EDD-B1C4-4647-8145-7FD7EDA5A07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532-B643-5F4E-9EA9-70CE9FDCA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0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7EDD-B1C4-4647-8145-7FD7EDA5A07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532-B643-5F4E-9EA9-70CE9FDCA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3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7EDD-B1C4-4647-8145-7FD7EDA5A07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532-B643-5F4E-9EA9-70CE9FDCA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0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7EDD-B1C4-4647-8145-7FD7EDA5A07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532-B643-5F4E-9EA9-70CE9FDCA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6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7EDD-B1C4-4647-8145-7FD7EDA5A07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532-B643-5F4E-9EA9-70CE9FDCA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5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7EDD-B1C4-4647-8145-7FD7EDA5A07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532-B643-5F4E-9EA9-70CE9FDCA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1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7EDD-B1C4-4647-8145-7FD7EDA5A07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532-B643-5F4E-9EA9-70CE9FDCA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6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7EDD-B1C4-4647-8145-7FD7EDA5A07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532-B643-5F4E-9EA9-70CE9FDCA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9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7EDD-B1C4-4647-8145-7FD7EDA5A07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532-B643-5F4E-9EA9-70CE9FDCA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4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37EDD-B1C4-4647-8145-7FD7EDA5A07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04532-B643-5F4E-9EA9-70CE9FDCA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5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dax.com/apps/dice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5046" y="3558972"/>
            <a:ext cx="274913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/>
                <a:cs typeface="Century Gothic"/>
              </a:rPr>
              <a:t>Word List</a:t>
            </a:r>
          </a:p>
          <a:p>
            <a:pPr algn="ctr"/>
            <a:endParaRPr lang="en-US" sz="2400" b="1" dirty="0">
              <a:latin typeface="Century Gothic"/>
              <a:cs typeface="Century Gothic"/>
            </a:endParaRPr>
          </a:p>
          <a:p>
            <a:pPr algn="ctr"/>
            <a:r>
              <a:rPr lang="en-US" sz="2400" b="1" dirty="0">
                <a:latin typeface="Century Gothic"/>
                <a:cs typeface="Century Gothic"/>
              </a:rPr>
              <a:t>Type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694" y="1939988"/>
            <a:ext cx="237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694" y="2627065"/>
            <a:ext cx="237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694" y="3328099"/>
            <a:ext cx="237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694" y="4043090"/>
            <a:ext cx="237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4694" y="4744124"/>
            <a:ext cx="237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694" y="5459115"/>
            <a:ext cx="237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5035" y="1939988"/>
            <a:ext cx="237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5035" y="2627065"/>
            <a:ext cx="237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5035" y="3328099"/>
            <a:ext cx="237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55035" y="4043090"/>
            <a:ext cx="237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5035" y="4744124"/>
            <a:ext cx="237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55035" y="5459115"/>
            <a:ext cx="237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/>
                <a:cs typeface="Century Gothic"/>
              </a:rPr>
              <a:t>type</a:t>
            </a:r>
          </a:p>
        </p:txBody>
      </p:sp>
    </p:spTree>
    <p:extLst>
      <p:ext uri="{BB962C8B-B14F-4D97-AF65-F5344CB8AC3E}">
        <p14:creationId xmlns:p14="http://schemas.microsoft.com/office/powerpoint/2010/main" val="425771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5182" y="4144823"/>
            <a:ext cx="337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5182" y="4670357"/>
            <a:ext cx="337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5182" y="5195891"/>
            <a:ext cx="337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5182" y="5721425"/>
            <a:ext cx="337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5182" y="6246959"/>
            <a:ext cx="337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6455" y="4144823"/>
            <a:ext cx="337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/>
                <a:cs typeface="Century Gothic"/>
              </a:rPr>
              <a:t>add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99545" y="4656502"/>
            <a:ext cx="337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/>
                <a:cs typeface="Century Gothic"/>
              </a:rPr>
              <a:t>add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2635" y="5168181"/>
            <a:ext cx="337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/>
                <a:cs typeface="Century Gothic"/>
              </a:rPr>
              <a:t>add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5725" y="5679860"/>
            <a:ext cx="337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/>
                <a:cs typeface="Century Gothic"/>
              </a:rPr>
              <a:t>add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68815" y="6191539"/>
            <a:ext cx="337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/>
                <a:cs typeface="Century Gothic"/>
              </a:rPr>
              <a:t>add</a:t>
            </a:r>
          </a:p>
        </p:txBody>
      </p:sp>
    </p:spTree>
    <p:extLst>
      <p:ext uri="{BB962C8B-B14F-4D97-AF65-F5344CB8AC3E}">
        <p14:creationId xmlns:p14="http://schemas.microsoft.com/office/powerpoint/2010/main" val="61612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297" y="2761604"/>
            <a:ext cx="2260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297" y="4241361"/>
            <a:ext cx="2260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297" y="5721118"/>
            <a:ext cx="2260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0726" y="2761604"/>
            <a:ext cx="3700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0726" y="4241361"/>
            <a:ext cx="3700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0726" y="5721118"/>
            <a:ext cx="3700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44224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508" y="2424432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1509" y="2435727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5510" y="2447022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9511" y="2458317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3512" y="2469612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07513" y="2480907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508" y="3004612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1509" y="3015907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55510" y="3027202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39511" y="3038497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3512" y="3049792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07513" y="3061087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508" y="3584792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71509" y="3596087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55510" y="3607382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39511" y="3618677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23512" y="3629972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07513" y="3641267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508" y="4164972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71509" y="4176267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55510" y="4187562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39511" y="4198857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23512" y="4210152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07513" y="4221447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7508" y="4745152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1509" y="4756447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55510" y="4767742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39511" y="4779037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23512" y="4790332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07513" y="4801627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7508" y="5325332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71509" y="5336627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55510" y="5347922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39511" y="5359217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23512" y="5370512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07513" y="5381807"/>
            <a:ext cx="12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type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724018" y="1296844"/>
            <a:ext cx="645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B4C9D"/>
                </a:solidFill>
                <a:latin typeface="AGShowYourDangWork"/>
                <a:cs typeface="AGShowYourDangWork"/>
                <a:hlinkClick r:id="rId3"/>
              </a:rPr>
              <a:t>here</a:t>
            </a:r>
            <a:endParaRPr lang="en-US" dirty="0">
              <a:solidFill>
                <a:srgbClr val="2B4C9D"/>
              </a:solidFill>
              <a:latin typeface="AGShowYourDangWork"/>
              <a:cs typeface="AGShowYourDangWork"/>
            </a:endParaRPr>
          </a:p>
        </p:txBody>
      </p:sp>
    </p:spTree>
    <p:extLst>
      <p:ext uri="{BB962C8B-B14F-4D97-AF65-F5344CB8AC3E}">
        <p14:creationId xmlns:p14="http://schemas.microsoft.com/office/powerpoint/2010/main" val="317451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634" y="72276"/>
            <a:ext cx="8984733" cy="67188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3417" y="6460867"/>
            <a:ext cx="130461" cy="418576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9633" y="-52058"/>
            <a:ext cx="8984733" cy="6882572"/>
            <a:chOff x="70595" y="21914"/>
            <a:chExt cx="10115861" cy="7757587"/>
          </a:xfrm>
        </p:grpSpPr>
        <p:sp>
          <p:nvSpPr>
            <p:cNvPr id="25" name="TextBox 24"/>
            <p:cNvSpPr txBox="1"/>
            <p:nvPr/>
          </p:nvSpPr>
          <p:spPr>
            <a:xfrm>
              <a:off x="83822" y="3626550"/>
              <a:ext cx="9890879" cy="1503565"/>
            </a:xfrm>
            <a:prstGeom prst="rect">
              <a:avLst/>
            </a:prstGeom>
            <a:noFill/>
          </p:spPr>
          <p:txBody>
            <a:bodyPr wrap="square" lIns="101870" tIns="50935" rIns="101870" bIns="50935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7B368D"/>
                  </a:solidFill>
                  <a:latin typeface="AGBossLady"/>
                  <a:cs typeface="AGBossLady"/>
                </a:rPr>
                <a:t>Fonts</a:t>
              </a:r>
              <a:r>
                <a:rPr lang="en-US" sz="7200" dirty="0">
                  <a:solidFill>
                    <a:schemeClr val="bg1"/>
                  </a:solidFill>
                  <a:latin typeface="AGMyKidWillTalkToASandwich"/>
                  <a:cs typeface="AGMyKidWillTalkToASandwich"/>
                </a:rPr>
                <a:t> </a:t>
              </a:r>
              <a:r>
                <a:rPr lang="en-US" sz="4000" dirty="0">
                  <a:latin typeface="AGMyKidWillTalkToASandwich"/>
                  <a:cs typeface="AGMyKidWillTalkToASandwich"/>
                </a:rPr>
                <a:t>and</a:t>
              </a:r>
              <a:r>
                <a:rPr lang="en-US" sz="7200" dirty="0">
                  <a:solidFill>
                    <a:schemeClr val="bg1"/>
                  </a:solidFill>
                  <a:latin typeface="AGMyKidWillTalkToASandwich"/>
                  <a:cs typeface="AGMyKidWillTalkToASandwich"/>
                </a:rPr>
                <a:t> </a:t>
              </a:r>
              <a:r>
                <a:rPr lang="en-US" sz="6600" dirty="0">
                  <a:ln w="15875">
                    <a:solidFill>
                      <a:schemeClr val="tx1">
                        <a:alpha val="70000"/>
                      </a:schemeClr>
                    </a:solidFill>
                    <a:prstDash val="solid"/>
                  </a:ln>
                  <a:solidFill>
                    <a:srgbClr val="E30181"/>
                  </a:solidFill>
                  <a:latin typeface="AGTheMothership"/>
                  <a:cs typeface="AGTheMothership"/>
                </a:rPr>
                <a:t>Graphics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53417" y="5292847"/>
              <a:ext cx="130461" cy="418576"/>
            </a:xfrm>
            <a:prstGeom prst="rect">
              <a:avLst/>
            </a:prstGeom>
            <a:noFill/>
          </p:spPr>
          <p:txBody>
            <a:bodyPr wrap="square" lIns="101870" tIns="50935" rIns="101870" bIns="50935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27" name="Picture 26" descr="Licens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1" y="4984587"/>
              <a:ext cx="1645920" cy="1309531"/>
            </a:xfrm>
            <a:prstGeom prst="rect">
              <a:avLst/>
            </a:prstGeom>
          </p:spPr>
        </p:pic>
        <p:pic>
          <p:nvPicPr>
            <p:cNvPr id="28" name="Picture 27" descr="Licens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468" y="5866792"/>
              <a:ext cx="2102099" cy="1815355"/>
            </a:xfrm>
            <a:prstGeom prst="rect">
              <a:avLst/>
            </a:prstGeom>
          </p:spPr>
        </p:pic>
        <p:pic>
          <p:nvPicPr>
            <p:cNvPr id="29" name="Picture 28" descr="Creating4 the Classroom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262" y="4951059"/>
              <a:ext cx="1737360" cy="1891629"/>
            </a:xfrm>
            <a:prstGeom prst="rect">
              <a:avLst/>
            </a:prstGeom>
          </p:spPr>
        </p:pic>
        <p:pic>
          <p:nvPicPr>
            <p:cNvPr id="30" name="Picture 29" descr="educlips ic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980" y="4923235"/>
              <a:ext cx="1757269" cy="1818185"/>
            </a:xfrm>
            <a:prstGeom prst="rect">
              <a:avLst/>
            </a:prstGeom>
          </p:spPr>
        </p:pic>
        <p:pic>
          <p:nvPicPr>
            <p:cNvPr id="31" name="Picture 30" descr="Creative Clips Logo_Roun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741" y="5896874"/>
              <a:ext cx="1740796" cy="1785273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212054" y="21914"/>
              <a:ext cx="9668889" cy="1971888"/>
            </a:xfrm>
            <a:prstGeom prst="rect">
              <a:avLst/>
            </a:prstGeom>
          </p:spPr>
          <p:txBody>
            <a:bodyPr wrap="square" lIns="101870" tIns="50935" rIns="101870" bIns="50935">
              <a:spAutoFit/>
            </a:bodyPr>
            <a:lstStyle/>
            <a:p>
              <a:pPr algn="ctr"/>
              <a:r>
                <a:rPr lang="en-US" sz="10700" b="1" dirty="0">
                  <a:solidFill>
                    <a:srgbClr val="E30181"/>
                  </a:solidFill>
                  <a:latin typeface="AGBossLady"/>
                  <a:cs typeface="AGBossLady"/>
                </a:rPr>
                <a:t>Thank You!</a:t>
              </a:r>
              <a:endParaRPr lang="en-US" sz="9800" dirty="0">
                <a:ln w="15875">
                  <a:solidFill>
                    <a:schemeClr val="tx1">
                      <a:alpha val="70000"/>
                    </a:schemeClr>
                  </a:solidFill>
                  <a:prstDash val="solid"/>
                </a:ln>
                <a:solidFill>
                  <a:srgbClr val="E30181"/>
                </a:solidFill>
                <a:latin typeface="AGTheMothership"/>
                <a:cs typeface="AGTheMothership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595" y="1645663"/>
              <a:ext cx="10115861" cy="2457556"/>
            </a:xfrm>
            <a:prstGeom prst="rect">
              <a:avLst/>
            </a:prstGeom>
            <a:noFill/>
          </p:spPr>
          <p:txBody>
            <a:bodyPr wrap="square" lIns="101870" tIns="50935" rIns="101870" bIns="50935" rtlCol="0">
              <a:spAutoFit/>
            </a:bodyPr>
            <a:lstStyle/>
            <a:p>
              <a:pPr algn="ctr"/>
              <a:r>
                <a:rPr lang="en-US" sz="2700" dirty="0">
                  <a:latin typeface="AGCanYouNotBold"/>
                  <a:cs typeface="AGCanYouNotBold"/>
                </a:rPr>
                <a:t>Thank you for downloading this FREE product. I hope you and your students enjoy the activities. I would really appreciate you leaving feedback on the product. If you have any questions or concerns, please feel free to reach out to me.</a:t>
              </a:r>
              <a:endParaRPr lang="en-US" sz="2700" dirty="0"/>
            </a:p>
          </p:txBody>
        </p:sp>
        <p:pic>
          <p:nvPicPr>
            <p:cNvPr id="34" name="Picture 33" descr="Sallie Borrink blu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323" y="6294118"/>
              <a:ext cx="2121077" cy="1485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108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127</Words>
  <Application>Microsoft Office PowerPoint</Application>
  <PresentationFormat>On-screen Show (4:3)</PresentationFormat>
  <Paragraphs>71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AGBossLady</vt:lpstr>
      <vt:lpstr>AGCanYouNotBold</vt:lpstr>
      <vt:lpstr>AGMyKidWillTalkToASandwich</vt:lpstr>
      <vt:lpstr>AGShowYourDangWork</vt:lpstr>
      <vt:lpstr>AGTheMothership</vt:lpstr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Paige O'Kelley</dc:creator>
  <cp:lastModifiedBy>Angela Smederovac</cp:lastModifiedBy>
  <cp:revision>7</cp:revision>
  <cp:lastPrinted>2021-01-31T01:59:22Z</cp:lastPrinted>
  <dcterms:created xsi:type="dcterms:W3CDTF">2020-11-19T01:25:54Z</dcterms:created>
  <dcterms:modified xsi:type="dcterms:W3CDTF">2024-04-22T01:04:00Z</dcterms:modified>
</cp:coreProperties>
</file>