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801F40-6142-43D8-A819-17F4F7913BCE}" v="52" dt="2024-02-16T18:08:39.9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8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ela Smederovac" userId="dc8eeb39-f416-4a2d-9524-ecb36622c24c" providerId="ADAL" clId="{2D801F40-6142-43D8-A819-17F4F7913BCE}"/>
    <pc:docChg chg="custSel addSld modSld">
      <pc:chgData name="Angela Smederovac" userId="dc8eeb39-f416-4a2d-9524-ecb36622c24c" providerId="ADAL" clId="{2D801F40-6142-43D8-A819-17F4F7913BCE}" dt="2024-02-16T18:08:50.111" v="749" actId="2890"/>
      <pc:docMkLst>
        <pc:docMk/>
      </pc:docMkLst>
      <pc:sldChg chg="addSp delSp modSp mod">
        <pc:chgData name="Angela Smederovac" userId="dc8eeb39-f416-4a2d-9524-ecb36622c24c" providerId="ADAL" clId="{2D801F40-6142-43D8-A819-17F4F7913BCE}" dt="2024-02-16T18:01:30.205" v="210" actId="478"/>
        <pc:sldMkLst>
          <pc:docMk/>
          <pc:sldMk cId="691214130" sldId="257"/>
        </pc:sldMkLst>
        <pc:spChg chg="mod">
          <ac:chgData name="Angela Smederovac" userId="dc8eeb39-f416-4a2d-9524-ecb36622c24c" providerId="ADAL" clId="{2D801F40-6142-43D8-A819-17F4F7913BCE}" dt="2024-02-16T17:51:38.340" v="123" actId="20577"/>
          <ac:spMkLst>
            <pc:docMk/>
            <pc:sldMk cId="691214130" sldId="257"/>
            <ac:spMk id="2" creationId="{6029628E-2D78-9195-B546-284EF9CEAB12}"/>
          </ac:spMkLst>
        </pc:spChg>
        <pc:spChg chg="mod">
          <ac:chgData name="Angela Smederovac" userId="dc8eeb39-f416-4a2d-9524-ecb36622c24c" providerId="ADAL" clId="{2D801F40-6142-43D8-A819-17F4F7913BCE}" dt="2024-02-16T17:52:37.677" v="132" actId="20577"/>
          <ac:spMkLst>
            <pc:docMk/>
            <pc:sldMk cId="691214130" sldId="257"/>
            <ac:spMk id="3" creationId="{0FE96A7A-9004-0173-0B58-2BA8124BDA86}"/>
          </ac:spMkLst>
        </pc:spChg>
        <pc:picChg chg="add del mod">
          <ac:chgData name="Angela Smederovac" userId="dc8eeb39-f416-4a2d-9524-ecb36622c24c" providerId="ADAL" clId="{2D801F40-6142-43D8-A819-17F4F7913BCE}" dt="2024-02-16T18:01:27.981" v="209" actId="478"/>
          <ac:picMkLst>
            <pc:docMk/>
            <pc:sldMk cId="691214130" sldId="257"/>
            <ac:picMk id="5" creationId="{92B0339C-4D0B-59C4-FEA1-7DBABCEBDA9A}"/>
          </ac:picMkLst>
        </pc:picChg>
        <pc:picChg chg="add del mod">
          <ac:chgData name="Angela Smederovac" userId="dc8eeb39-f416-4a2d-9524-ecb36622c24c" providerId="ADAL" clId="{2D801F40-6142-43D8-A819-17F4F7913BCE}" dt="2024-02-16T17:54:18.988" v="139" actId="478"/>
          <ac:picMkLst>
            <pc:docMk/>
            <pc:sldMk cId="691214130" sldId="257"/>
            <ac:picMk id="6" creationId="{022254FA-DAEC-C120-A064-9F8044E5BE51}"/>
          </ac:picMkLst>
        </pc:picChg>
        <pc:picChg chg="add del mod">
          <ac:chgData name="Angela Smederovac" userId="dc8eeb39-f416-4a2d-9524-ecb36622c24c" providerId="ADAL" clId="{2D801F40-6142-43D8-A819-17F4F7913BCE}" dt="2024-02-16T17:55:03.831" v="158" actId="478"/>
          <ac:picMkLst>
            <pc:docMk/>
            <pc:sldMk cId="691214130" sldId="257"/>
            <ac:picMk id="7" creationId="{67734D0B-E28C-54A5-11A4-54EF5B9DDD24}"/>
          </ac:picMkLst>
        </pc:picChg>
        <pc:picChg chg="add del mod">
          <ac:chgData name="Angela Smederovac" userId="dc8eeb39-f416-4a2d-9524-ecb36622c24c" providerId="ADAL" clId="{2D801F40-6142-43D8-A819-17F4F7913BCE}" dt="2024-02-16T18:01:23.603" v="207" actId="478"/>
          <ac:picMkLst>
            <pc:docMk/>
            <pc:sldMk cId="691214130" sldId="257"/>
            <ac:picMk id="8" creationId="{B47CF6AC-8360-8EAF-F09E-43E5F3A69D6E}"/>
          </ac:picMkLst>
        </pc:picChg>
        <pc:picChg chg="add del mod">
          <ac:chgData name="Angela Smederovac" userId="dc8eeb39-f416-4a2d-9524-ecb36622c24c" providerId="ADAL" clId="{2D801F40-6142-43D8-A819-17F4F7913BCE}" dt="2024-02-16T18:01:26.319" v="208" actId="478"/>
          <ac:picMkLst>
            <pc:docMk/>
            <pc:sldMk cId="691214130" sldId="257"/>
            <ac:picMk id="9" creationId="{191CB250-FE18-A4FC-170E-B408185772AD}"/>
          </ac:picMkLst>
        </pc:picChg>
        <pc:picChg chg="add del mod">
          <ac:chgData name="Angela Smederovac" userId="dc8eeb39-f416-4a2d-9524-ecb36622c24c" providerId="ADAL" clId="{2D801F40-6142-43D8-A819-17F4F7913BCE}" dt="2024-02-16T17:54:54.750" v="152" actId="478"/>
          <ac:picMkLst>
            <pc:docMk/>
            <pc:sldMk cId="691214130" sldId="257"/>
            <ac:picMk id="10" creationId="{939C8290-9CB8-BC11-B584-CCF1E483E1C1}"/>
          </ac:picMkLst>
        </pc:picChg>
        <pc:picChg chg="add del mod">
          <ac:chgData name="Angela Smederovac" userId="dc8eeb39-f416-4a2d-9524-ecb36622c24c" providerId="ADAL" clId="{2D801F40-6142-43D8-A819-17F4F7913BCE}" dt="2024-02-16T17:54:56.086" v="153" actId="478"/>
          <ac:picMkLst>
            <pc:docMk/>
            <pc:sldMk cId="691214130" sldId="257"/>
            <ac:picMk id="11" creationId="{EC5FD330-888F-2256-B893-0417DE5CC7D2}"/>
          </ac:picMkLst>
        </pc:picChg>
        <pc:picChg chg="add del mod">
          <ac:chgData name="Angela Smederovac" userId="dc8eeb39-f416-4a2d-9524-ecb36622c24c" providerId="ADAL" clId="{2D801F40-6142-43D8-A819-17F4F7913BCE}" dt="2024-02-16T17:54:59.150" v="155" actId="478"/>
          <ac:picMkLst>
            <pc:docMk/>
            <pc:sldMk cId="691214130" sldId="257"/>
            <ac:picMk id="12" creationId="{E40C55CC-BEEA-EF1E-BD4F-F6D25195F74D}"/>
          </ac:picMkLst>
        </pc:picChg>
        <pc:picChg chg="add del mod">
          <ac:chgData name="Angela Smederovac" userId="dc8eeb39-f416-4a2d-9524-ecb36622c24c" providerId="ADAL" clId="{2D801F40-6142-43D8-A819-17F4F7913BCE}" dt="2024-02-16T17:54:57.962" v="154" actId="478"/>
          <ac:picMkLst>
            <pc:docMk/>
            <pc:sldMk cId="691214130" sldId="257"/>
            <ac:picMk id="13" creationId="{240B4438-F90E-CAEC-2A0C-2441B521D257}"/>
          </ac:picMkLst>
        </pc:picChg>
        <pc:picChg chg="add del mod">
          <ac:chgData name="Angela Smederovac" userId="dc8eeb39-f416-4a2d-9524-ecb36622c24c" providerId="ADAL" clId="{2D801F40-6142-43D8-A819-17F4F7913BCE}" dt="2024-02-16T18:01:23.603" v="207" actId="478"/>
          <ac:picMkLst>
            <pc:docMk/>
            <pc:sldMk cId="691214130" sldId="257"/>
            <ac:picMk id="15" creationId="{E21B1BFD-BAE8-3E30-D787-5A081861AA65}"/>
          </ac:picMkLst>
        </pc:picChg>
        <pc:picChg chg="add del mod">
          <ac:chgData name="Angela Smederovac" userId="dc8eeb39-f416-4a2d-9524-ecb36622c24c" providerId="ADAL" clId="{2D801F40-6142-43D8-A819-17F4F7913BCE}" dt="2024-02-16T18:01:23.603" v="207" actId="478"/>
          <ac:picMkLst>
            <pc:docMk/>
            <pc:sldMk cId="691214130" sldId="257"/>
            <ac:picMk id="16" creationId="{73125430-DBDF-5301-6A23-5289E0EC3F7C}"/>
          </ac:picMkLst>
        </pc:picChg>
        <pc:picChg chg="add del mod">
          <ac:chgData name="Angela Smederovac" userId="dc8eeb39-f416-4a2d-9524-ecb36622c24c" providerId="ADAL" clId="{2D801F40-6142-43D8-A819-17F4F7913BCE}" dt="2024-02-16T18:01:23.603" v="207" actId="478"/>
          <ac:picMkLst>
            <pc:docMk/>
            <pc:sldMk cId="691214130" sldId="257"/>
            <ac:picMk id="17" creationId="{07CFAF20-B6B5-6477-DC1D-498709894B33}"/>
          </ac:picMkLst>
        </pc:picChg>
        <pc:picChg chg="add del mod">
          <ac:chgData name="Angela Smederovac" userId="dc8eeb39-f416-4a2d-9524-ecb36622c24c" providerId="ADAL" clId="{2D801F40-6142-43D8-A819-17F4F7913BCE}" dt="2024-02-16T18:01:23.603" v="207" actId="478"/>
          <ac:picMkLst>
            <pc:docMk/>
            <pc:sldMk cId="691214130" sldId="257"/>
            <ac:picMk id="18" creationId="{8B0EB154-6936-9F53-CA1E-A3538CD95639}"/>
          </ac:picMkLst>
        </pc:picChg>
        <pc:picChg chg="add del mod">
          <ac:chgData name="Angela Smederovac" userId="dc8eeb39-f416-4a2d-9524-ecb36622c24c" providerId="ADAL" clId="{2D801F40-6142-43D8-A819-17F4F7913BCE}" dt="2024-02-16T18:01:23.603" v="207" actId="478"/>
          <ac:picMkLst>
            <pc:docMk/>
            <pc:sldMk cId="691214130" sldId="257"/>
            <ac:picMk id="19" creationId="{1D321348-0B0D-C073-5E69-16468A78A804}"/>
          </ac:picMkLst>
        </pc:picChg>
        <pc:picChg chg="add del mod">
          <ac:chgData name="Angela Smederovac" userId="dc8eeb39-f416-4a2d-9524-ecb36622c24c" providerId="ADAL" clId="{2D801F40-6142-43D8-A819-17F4F7913BCE}" dt="2024-02-16T18:01:23.603" v="207" actId="478"/>
          <ac:picMkLst>
            <pc:docMk/>
            <pc:sldMk cId="691214130" sldId="257"/>
            <ac:picMk id="20" creationId="{E23A0AD9-34B5-AE2D-E005-7688998197D6}"/>
          </ac:picMkLst>
        </pc:picChg>
        <pc:picChg chg="add del mod">
          <ac:chgData name="Angela Smederovac" userId="dc8eeb39-f416-4a2d-9524-ecb36622c24c" providerId="ADAL" clId="{2D801F40-6142-43D8-A819-17F4F7913BCE}" dt="2024-02-16T18:01:23.603" v="207" actId="478"/>
          <ac:picMkLst>
            <pc:docMk/>
            <pc:sldMk cId="691214130" sldId="257"/>
            <ac:picMk id="21" creationId="{8DAA5AA8-9DDC-2487-6071-B4765D1FBED1}"/>
          </ac:picMkLst>
        </pc:picChg>
        <pc:picChg chg="add del mod">
          <ac:chgData name="Angela Smederovac" userId="dc8eeb39-f416-4a2d-9524-ecb36622c24c" providerId="ADAL" clId="{2D801F40-6142-43D8-A819-17F4F7913BCE}" dt="2024-02-16T18:01:23.603" v="207" actId="478"/>
          <ac:picMkLst>
            <pc:docMk/>
            <pc:sldMk cId="691214130" sldId="257"/>
            <ac:picMk id="22" creationId="{1781FE21-D601-208E-08D7-0A01698E3163}"/>
          </ac:picMkLst>
        </pc:picChg>
        <pc:picChg chg="add del mod">
          <ac:chgData name="Angela Smederovac" userId="dc8eeb39-f416-4a2d-9524-ecb36622c24c" providerId="ADAL" clId="{2D801F40-6142-43D8-A819-17F4F7913BCE}" dt="2024-02-16T18:01:23.603" v="207" actId="478"/>
          <ac:picMkLst>
            <pc:docMk/>
            <pc:sldMk cId="691214130" sldId="257"/>
            <ac:picMk id="23" creationId="{9E42B4A0-28B8-64A2-C368-4F8743D71F74}"/>
          </ac:picMkLst>
        </pc:picChg>
        <pc:picChg chg="add del mod">
          <ac:chgData name="Angela Smederovac" userId="dc8eeb39-f416-4a2d-9524-ecb36622c24c" providerId="ADAL" clId="{2D801F40-6142-43D8-A819-17F4F7913BCE}" dt="2024-02-16T18:01:30.205" v="210" actId="478"/>
          <ac:picMkLst>
            <pc:docMk/>
            <pc:sldMk cId="691214130" sldId="257"/>
            <ac:picMk id="24" creationId="{7B140F57-7EBA-B965-7790-6FB0E9E5BA00}"/>
          </ac:picMkLst>
        </pc:picChg>
        <pc:picChg chg="add del mod">
          <ac:chgData name="Angela Smederovac" userId="dc8eeb39-f416-4a2d-9524-ecb36622c24c" providerId="ADAL" clId="{2D801F40-6142-43D8-A819-17F4F7913BCE}" dt="2024-02-16T18:01:23.603" v="207" actId="478"/>
          <ac:picMkLst>
            <pc:docMk/>
            <pc:sldMk cId="691214130" sldId="257"/>
            <ac:picMk id="25" creationId="{62A8F9A7-C2B2-03EE-7D0B-4351F316F09B}"/>
          </ac:picMkLst>
        </pc:picChg>
        <pc:picChg chg="add del mod">
          <ac:chgData name="Angela Smederovac" userId="dc8eeb39-f416-4a2d-9524-ecb36622c24c" providerId="ADAL" clId="{2D801F40-6142-43D8-A819-17F4F7913BCE}" dt="2024-02-16T17:56:59.552" v="205" actId="478"/>
          <ac:picMkLst>
            <pc:docMk/>
            <pc:sldMk cId="691214130" sldId="257"/>
            <ac:picMk id="26" creationId="{562432CD-9276-5F9E-09FF-DFAB36F0E393}"/>
          </ac:picMkLst>
        </pc:picChg>
        <pc:picChg chg="add del mod">
          <ac:chgData name="Angela Smederovac" userId="dc8eeb39-f416-4a2d-9524-ecb36622c24c" providerId="ADAL" clId="{2D801F40-6142-43D8-A819-17F4F7913BCE}" dt="2024-02-16T18:01:23.603" v="207" actId="478"/>
          <ac:picMkLst>
            <pc:docMk/>
            <pc:sldMk cId="691214130" sldId="257"/>
            <ac:picMk id="27" creationId="{DD218CA2-B30F-8421-724E-DBC3E2024A62}"/>
          </ac:picMkLst>
        </pc:picChg>
        <pc:picChg chg="add del mod">
          <ac:chgData name="Angela Smederovac" userId="dc8eeb39-f416-4a2d-9524-ecb36622c24c" providerId="ADAL" clId="{2D801F40-6142-43D8-A819-17F4F7913BCE}" dt="2024-02-16T17:56:57.868" v="204" actId="478"/>
          <ac:picMkLst>
            <pc:docMk/>
            <pc:sldMk cId="691214130" sldId="257"/>
            <ac:picMk id="28" creationId="{10F899DE-FA34-43CD-357E-B9BCC9085F94}"/>
          </ac:picMkLst>
        </pc:picChg>
        <pc:picChg chg="add del mod">
          <ac:chgData name="Angela Smederovac" userId="dc8eeb39-f416-4a2d-9524-ecb36622c24c" providerId="ADAL" clId="{2D801F40-6142-43D8-A819-17F4F7913BCE}" dt="2024-02-16T17:56:57.868" v="204" actId="478"/>
          <ac:picMkLst>
            <pc:docMk/>
            <pc:sldMk cId="691214130" sldId="257"/>
            <ac:picMk id="29" creationId="{9D23F2EA-DDF4-A7AD-979B-EFF3B6753D46}"/>
          </ac:picMkLst>
        </pc:picChg>
        <pc:picChg chg="add del mod">
          <ac:chgData name="Angela Smederovac" userId="dc8eeb39-f416-4a2d-9524-ecb36622c24c" providerId="ADAL" clId="{2D801F40-6142-43D8-A819-17F4F7913BCE}" dt="2024-02-16T17:56:57.868" v="204" actId="478"/>
          <ac:picMkLst>
            <pc:docMk/>
            <pc:sldMk cId="691214130" sldId="257"/>
            <ac:picMk id="30" creationId="{457A0A62-5672-4CA1-1E74-6B38A5C86C8B}"/>
          </ac:picMkLst>
        </pc:picChg>
        <pc:picChg chg="add del mod">
          <ac:chgData name="Angela Smederovac" userId="dc8eeb39-f416-4a2d-9524-ecb36622c24c" providerId="ADAL" clId="{2D801F40-6142-43D8-A819-17F4F7913BCE}" dt="2024-02-16T17:56:57.868" v="204" actId="478"/>
          <ac:picMkLst>
            <pc:docMk/>
            <pc:sldMk cId="691214130" sldId="257"/>
            <ac:picMk id="31" creationId="{4E4D9E02-CE7E-9AE7-EDEC-77300641358F}"/>
          </ac:picMkLst>
        </pc:picChg>
        <pc:picChg chg="add del mod">
          <ac:chgData name="Angela Smederovac" userId="dc8eeb39-f416-4a2d-9524-ecb36622c24c" providerId="ADAL" clId="{2D801F40-6142-43D8-A819-17F4F7913BCE}" dt="2024-02-16T17:56:57.868" v="204" actId="478"/>
          <ac:picMkLst>
            <pc:docMk/>
            <pc:sldMk cId="691214130" sldId="257"/>
            <ac:picMk id="32" creationId="{A2D545C1-AACC-3BEF-377D-39EB47CA1276}"/>
          </ac:picMkLst>
        </pc:picChg>
        <pc:picChg chg="add del mod">
          <ac:chgData name="Angela Smederovac" userId="dc8eeb39-f416-4a2d-9524-ecb36622c24c" providerId="ADAL" clId="{2D801F40-6142-43D8-A819-17F4F7913BCE}" dt="2024-02-16T17:56:54.652" v="203" actId="478"/>
          <ac:picMkLst>
            <pc:docMk/>
            <pc:sldMk cId="691214130" sldId="257"/>
            <ac:picMk id="33" creationId="{818A5C2B-0A86-5949-389F-027C74DABDBE}"/>
          </ac:picMkLst>
        </pc:picChg>
        <pc:picChg chg="add del mod">
          <ac:chgData name="Angela Smederovac" userId="dc8eeb39-f416-4a2d-9524-ecb36622c24c" providerId="ADAL" clId="{2D801F40-6142-43D8-A819-17F4F7913BCE}" dt="2024-02-16T17:56:54.652" v="203" actId="478"/>
          <ac:picMkLst>
            <pc:docMk/>
            <pc:sldMk cId="691214130" sldId="257"/>
            <ac:picMk id="34" creationId="{72ADC085-6616-1001-B5A8-753F2943CA35}"/>
          </ac:picMkLst>
        </pc:picChg>
        <pc:picChg chg="add del mod">
          <ac:chgData name="Angela Smederovac" userId="dc8eeb39-f416-4a2d-9524-ecb36622c24c" providerId="ADAL" clId="{2D801F40-6142-43D8-A819-17F4F7913BCE}" dt="2024-02-16T17:56:54.652" v="203" actId="478"/>
          <ac:picMkLst>
            <pc:docMk/>
            <pc:sldMk cId="691214130" sldId="257"/>
            <ac:picMk id="35" creationId="{F40C80CB-AA9F-526C-A5F6-F61A6DD53AE4}"/>
          </ac:picMkLst>
        </pc:picChg>
        <pc:picChg chg="add del mod">
          <ac:chgData name="Angela Smederovac" userId="dc8eeb39-f416-4a2d-9524-ecb36622c24c" providerId="ADAL" clId="{2D801F40-6142-43D8-A819-17F4F7913BCE}" dt="2024-02-16T17:56:54.652" v="203" actId="478"/>
          <ac:picMkLst>
            <pc:docMk/>
            <pc:sldMk cId="691214130" sldId="257"/>
            <ac:picMk id="36" creationId="{3049E788-464E-D96B-71E3-4D5944E809B2}"/>
          </ac:picMkLst>
        </pc:picChg>
        <pc:picChg chg="add del mod">
          <ac:chgData name="Angela Smederovac" userId="dc8eeb39-f416-4a2d-9524-ecb36622c24c" providerId="ADAL" clId="{2D801F40-6142-43D8-A819-17F4F7913BCE}" dt="2024-02-16T17:56:54.652" v="203" actId="478"/>
          <ac:picMkLst>
            <pc:docMk/>
            <pc:sldMk cId="691214130" sldId="257"/>
            <ac:picMk id="37" creationId="{5BE735FA-19A3-C165-9AF2-3DE7C1D263F1}"/>
          </ac:picMkLst>
        </pc:picChg>
        <pc:picChg chg="add del mod">
          <ac:chgData name="Angela Smederovac" userId="dc8eeb39-f416-4a2d-9524-ecb36622c24c" providerId="ADAL" clId="{2D801F40-6142-43D8-A819-17F4F7913BCE}" dt="2024-02-16T17:56:54.652" v="203" actId="478"/>
          <ac:picMkLst>
            <pc:docMk/>
            <pc:sldMk cId="691214130" sldId="257"/>
            <ac:picMk id="38" creationId="{E07521DB-0111-6C26-D951-667D06367C40}"/>
          </ac:picMkLst>
        </pc:picChg>
        <pc:picChg chg="add del mod">
          <ac:chgData name="Angela Smederovac" userId="dc8eeb39-f416-4a2d-9524-ecb36622c24c" providerId="ADAL" clId="{2D801F40-6142-43D8-A819-17F4F7913BCE}" dt="2024-02-16T17:56:57.868" v="204" actId="478"/>
          <ac:picMkLst>
            <pc:docMk/>
            <pc:sldMk cId="691214130" sldId="257"/>
            <ac:picMk id="39" creationId="{5D996660-4FC0-CF0D-2446-9D4EFDF3CC10}"/>
          </ac:picMkLst>
        </pc:picChg>
        <pc:picChg chg="add del mod">
          <ac:chgData name="Angela Smederovac" userId="dc8eeb39-f416-4a2d-9524-ecb36622c24c" providerId="ADAL" clId="{2D801F40-6142-43D8-A819-17F4F7913BCE}" dt="2024-02-16T17:56:57.868" v="204" actId="478"/>
          <ac:picMkLst>
            <pc:docMk/>
            <pc:sldMk cId="691214130" sldId="257"/>
            <ac:picMk id="40" creationId="{11DDE73B-D57A-3DA6-F720-C8B38095A039}"/>
          </ac:picMkLst>
        </pc:picChg>
        <pc:picChg chg="add del mod">
          <ac:chgData name="Angela Smederovac" userId="dc8eeb39-f416-4a2d-9524-ecb36622c24c" providerId="ADAL" clId="{2D801F40-6142-43D8-A819-17F4F7913BCE}" dt="2024-02-16T17:56:57.868" v="204" actId="478"/>
          <ac:picMkLst>
            <pc:docMk/>
            <pc:sldMk cId="691214130" sldId="257"/>
            <ac:picMk id="41" creationId="{7FA983E2-BD14-C8C9-8B82-4F5D6D4FD55F}"/>
          </ac:picMkLst>
        </pc:picChg>
        <pc:picChg chg="add del mod">
          <ac:chgData name="Angela Smederovac" userId="dc8eeb39-f416-4a2d-9524-ecb36622c24c" providerId="ADAL" clId="{2D801F40-6142-43D8-A819-17F4F7913BCE}" dt="2024-02-16T17:56:57.868" v="204" actId="478"/>
          <ac:picMkLst>
            <pc:docMk/>
            <pc:sldMk cId="691214130" sldId="257"/>
            <ac:picMk id="42" creationId="{3C9DF706-DB6B-2B39-C719-1653B72DF3D2}"/>
          </ac:picMkLst>
        </pc:picChg>
        <pc:picChg chg="add del mod">
          <ac:chgData name="Angela Smederovac" userId="dc8eeb39-f416-4a2d-9524-ecb36622c24c" providerId="ADAL" clId="{2D801F40-6142-43D8-A819-17F4F7913BCE}" dt="2024-02-16T17:56:57.868" v="204" actId="478"/>
          <ac:picMkLst>
            <pc:docMk/>
            <pc:sldMk cId="691214130" sldId="257"/>
            <ac:picMk id="43" creationId="{11D67C07-8DF7-1F7C-23A7-A811F9A5FFA6}"/>
          </ac:picMkLst>
        </pc:picChg>
        <pc:picChg chg="add del mod">
          <ac:chgData name="Angela Smederovac" userId="dc8eeb39-f416-4a2d-9524-ecb36622c24c" providerId="ADAL" clId="{2D801F40-6142-43D8-A819-17F4F7913BCE}" dt="2024-02-16T17:57:01.870" v="206" actId="478"/>
          <ac:picMkLst>
            <pc:docMk/>
            <pc:sldMk cId="691214130" sldId="257"/>
            <ac:picMk id="44" creationId="{5F259221-B9D1-4F11-0868-24B0ADDEFFED}"/>
          </ac:picMkLst>
        </pc:picChg>
      </pc:sldChg>
      <pc:sldChg chg="addSp delSp modSp mod">
        <pc:chgData name="Angela Smederovac" userId="dc8eeb39-f416-4a2d-9524-ecb36622c24c" providerId="ADAL" clId="{2D801F40-6142-43D8-A819-17F4F7913BCE}" dt="2024-02-16T18:08:09.741" v="733" actId="478"/>
        <pc:sldMkLst>
          <pc:docMk/>
          <pc:sldMk cId="2342369942" sldId="258"/>
        </pc:sldMkLst>
        <pc:spChg chg="mod">
          <ac:chgData name="Angela Smederovac" userId="dc8eeb39-f416-4a2d-9524-ecb36622c24c" providerId="ADAL" clId="{2D801F40-6142-43D8-A819-17F4F7913BCE}" dt="2024-02-16T18:02:18.013" v="386" actId="20577"/>
          <ac:spMkLst>
            <pc:docMk/>
            <pc:sldMk cId="2342369942" sldId="258"/>
            <ac:spMk id="2" creationId="{510AD9A3-7540-A618-E5C9-F074C96712CA}"/>
          </ac:spMkLst>
        </pc:spChg>
        <pc:spChg chg="add mod">
          <ac:chgData name="Angela Smederovac" userId="dc8eeb39-f416-4a2d-9524-ecb36622c24c" providerId="ADAL" clId="{2D801F40-6142-43D8-A819-17F4F7913BCE}" dt="2024-02-16T18:08:07.760" v="732" actId="20577"/>
          <ac:spMkLst>
            <pc:docMk/>
            <pc:sldMk cId="2342369942" sldId="258"/>
            <ac:spMk id="3" creationId="{463D1520-8AEF-256B-78A4-E99E07EA2B89}"/>
          </ac:spMkLst>
        </pc:spChg>
        <pc:spChg chg="del mod">
          <ac:chgData name="Angela Smederovac" userId="dc8eeb39-f416-4a2d-9524-ecb36622c24c" providerId="ADAL" clId="{2D801F40-6142-43D8-A819-17F4F7913BCE}" dt="2024-02-16T18:08:09.741" v="733" actId="478"/>
          <ac:spMkLst>
            <pc:docMk/>
            <pc:sldMk cId="2342369942" sldId="258"/>
            <ac:spMk id="5" creationId="{74ACE108-862A-F41A-F29A-13432AC7DB52}"/>
          </ac:spMkLst>
        </pc:spChg>
      </pc:sldChg>
      <pc:sldChg chg="addSp delSp modSp mod">
        <pc:chgData name="Angela Smederovac" userId="dc8eeb39-f416-4a2d-9524-ecb36622c24c" providerId="ADAL" clId="{2D801F40-6142-43D8-A819-17F4F7913BCE}" dt="2024-02-16T18:08:17.866" v="740" actId="20577"/>
        <pc:sldMkLst>
          <pc:docMk/>
          <pc:sldMk cId="1151771576" sldId="259"/>
        </pc:sldMkLst>
        <pc:spChg chg="mod">
          <ac:chgData name="Angela Smederovac" userId="dc8eeb39-f416-4a2d-9524-ecb36622c24c" providerId="ADAL" clId="{2D801F40-6142-43D8-A819-17F4F7913BCE}" dt="2024-02-16T18:03:39.635" v="397" actId="1076"/>
          <ac:spMkLst>
            <pc:docMk/>
            <pc:sldMk cId="1151771576" sldId="259"/>
            <ac:spMk id="2" creationId="{2C7C350F-AA8F-9B21-4D2B-AAC79C779F86}"/>
          </ac:spMkLst>
        </pc:spChg>
        <pc:spChg chg="add del mod">
          <ac:chgData name="Angela Smederovac" userId="dc8eeb39-f416-4a2d-9524-ecb36622c24c" providerId="ADAL" clId="{2D801F40-6142-43D8-A819-17F4F7913BCE}" dt="2024-02-16T18:03:42.548" v="400"/>
          <ac:spMkLst>
            <pc:docMk/>
            <pc:sldMk cId="1151771576" sldId="259"/>
            <ac:spMk id="3" creationId="{F006678B-36FD-8A72-C504-3AC23DD61B34}"/>
          </ac:spMkLst>
        </pc:spChg>
        <pc:spChg chg="add mod">
          <ac:chgData name="Angela Smederovac" userId="dc8eeb39-f416-4a2d-9524-ecb36622c24c" providerId="ADAL" clId="{2D801F40-6142-43D8-A819-17F4F7913BCE}" dt="2024-02-16T18:08:17.866" v="740" actId="20577"/>
          <ac:spMkLst>
            <pc:docMk/>
            <pc:sldMk cId="1151771576" sldId="259"/>
            <ac:spMk id="4" creationId="{1F440CB1-B40B-C78B-901F-881B795C1460}"/>
          </ac:spMkLst>
        </pc:spChg>
      </pc:sldChg>
      <pc:sldChg chg="addSp delSp modSp add mod">
        <pc:chgData name="Angela Smederovac" userId="dc8eeb39-f416-4a2d-9524-ecb36622c24c" providerId="ADAL" clId="{2D801F40-6142-43D8-A819-17F4F7913BCE}" dt="2024-02-16T18:08:22.698" v="741"/>
        <pc:sldMkLst>
          <pc:docMk/>
          <pc:sldMk cId="1653356423" sldId="260"/>
        </pc:sldMkLst>
        <pc:spChg chg="mod">
          <ac:chgData name="Angela Smederovac" userId="dc8eeb39-f416-4a2d-9524-ecb36622c24c" providerId="ADAL" clId="{2D801F40-6142-43D8-A819-17F4F7913BCE}" dt="2024-02-16T18:03:45.414" v="401" actId="1076"/>
          <ac:spMkLst>
            <pc:docMk/>
            <pc:sldMk cId="1653356423" sldId="260"/>
            <ac:spMk id="2" creationId="{8575E0CD-AE03-3931-AA1B-8EDA86A86A41}"/>
          </ac:spMkLst>
        </pc:spChg>
        <pc:spChg chg="add del mod">
          <ac:chgData name="Angela Smederovac" userId="dc8eeb39-f416-4a2d-9524-ecb36622c24c" providerId="ADAL" clId="{2D801F40-6142-43D8-A819-17F4F7913BCE}" dt="2024-02-16T18:03:50.726" v="404"/>
          <ac:spMkLst>
            <pc:docMk/>
            <pc:sldMk cId="1653356423" sldId="260"/>
            <ac:spMk id="3" creationId="{4801CD36-C033-D8A8-BDF7-3A0608A59A9D}"/>
          </ac:spMkLst>
        </pc:spChg>
        <pc:spChg chg="add mod">
          <ac:chgData name="Angela Smederovac" userId="dc8eeb39-f416-4a2d-9524-ecb36622c24c" providerId="ADAL" clId="{2D801F40-6142-43D8-A819-17F4F7913BCE}" dt="2024-02-16T18:08:22.698" v="741"/>
          <ac:spMkLst>
            <pc:docMk/>
            <pc:sldMk cId="1653356423" sldId="260"/>
            <ac:spMk id="4" creationId="{1BA2CF98-F97C-5780-399F-81C3A43C4544}"/>
          </ac:spMkLst>
        </pc:spChg>
      </pc:sldChg>
      <pc:sldChg chg="addSp delSp modSp add mod">
        <pc:chgData name="Angela Smederovac" userId="dc8eeb39-f416-4a2d-9524-ecb36622c24c" providerId="ADAL" clId="{2D801F40-6142-43D8-A819-17F4F7913BCE}" dt="2024-02-16T18:08:25.161" v="742"/>
        <pc:sldMkLst>
          <pc:docMk/>
          <pc:sldMk cId="1576036256" sldId="261"/>
        </pc:sldMkLst>
        <pc:spChg chg="mod">
          <ac:chgData name="Angela Smederovac" userId="dc8eeb39-f416-4a2d-9524-ecb36622c24c" providerId="ADAL" clId="{2D801F40-6142-43D8-A819-17F4F7913BCE}" dt="2024-02-16T18:05:23.068" v="538" actId="20577"/>
          <ac:spMkLst>
            <pc:docMk/>
            <pc:sldMk cId="1576036256" sldId="261"/>
            <ac:spMk id="2" creationId="{27A0B508-8ACB-DABE-C4B2-4ED3196FCEB2}"/>
          </ac:spMkLst>
        </pc:spChg>
        <pc:spChg chg="add del mod">
          <ac:chgData name="Angela Smederovac" userId="dc8eeb39-f416-4a2d-9524-ecb36622c24c" providerId="ADAL" clId="{2D801F40-6142-43D8-A819-17F4F7913BCE}" dt="2024-02-16T18:05:30.774" v="542"/>
          <ac:spMkLst>
            <pc:docMk/>
            <pc:sldMk cId="1576036256" sldId="261"/>
            <ac:spMk id="3" creationId="{74AA26F7-90BA-CB2C-AB7A-9B57CBDB8964}"/>
          </ac:spMkLst>
        </pc:spChg>
        <pc:spChg chg="add mod">
          <ac:chgData name="Angela Smederovac" userId="dc8eeb39-f416-4a2d-9524-ecb36622c24c" providerId="ADAL" clId="{2D801F40-6142-43D8-A819-17F4F7913BCE}" dt="2024-02-16T18:08:25.161" v="742"/>
          <ac:spMkLst>
            <pc:docMk/>
            <pc:sldMk cId="1576036256" sldId="261"/>
            <ac:spMk id="4" creationId="{0EC01B27-86B2-D59F-D6B7-8D0A5041C287}"/>
          </ac:spMkLst>
        </pc:spChg>
      </pc:sldChg>
      <pc:sldChg chg="addSp delSp modSp add mod">
        <pc:chgData name="Angela Smederovac" userId="dc8eeb39-f416-4a2d-9524-ecb36622c24c" providerId="ADAL" clId="{2D801F40-6142-43D8-A819-17F4F7913BCE}" dt="2024-02-16T18:08:27.509" v="743"/>
        <pc:sldMkLst>
          <pc:docMk/>
          <pc:sldMk cId="4043955786" sldId="262"/>
        </pc:sldMkLst>
        <pc:spChg chg="mod">
          <ac:chgData name="Angela Smederovac" userId="dc8eeb39-f416-4a2d-9524-ecb36622c24c" providerId="ADAL" clId="{2D801F40-6142-43D8-A819-17F4F7913BCE}" dt="2024-02-16T18:07:25.697" v="711" actId="20577"/>
          <ac:spMkLst>
            <pc:docMk/>
            <pc:sldMk cId="4043955786" sldId="262"/>
            <ac:spMk id="2" creationId="{44CA4250-CCF7-17AB-D4EE-EEE6A6D24017}"/>
          </ac:spMkLst>
        </pc:spChg>
        <pc:spChg chg="add del mod">
          <ac:chgData name="Angela Smederovac" userId="dc8eeb39-f416-4a2d-9524-ecb36622c24c" providerId="ADAL" clId="{2D801F40-6142-43D8-A819-17F4F7913BCE}" dt="2024-02-16T18:07:31.597" v="714"/>
          <ac:spMkLst>
            <pc:docMk/>
            <pc:sldMk cId="4043955786" sldId="262"/>
            <ac:spMk id="3" creationId="{6562135A-CFBE-EAEC-7208-C29541A8A76F}"/>
          </ac:spMkLst>
        </pc:spChg>
        <pc:spChg chg="add del mod">
          <ac:chgData name="Angela Smederovac" userId="dc8eeb39-f416-4a2d-9524-ecb36622c24c" providerId="ADAL" clId="{2D801F40-6142-43D8-A819-17F4F7913BCE}" dt="2024-02-16T18:07:38.830" v="717"/>
          <ac:spMkLst>
            <pc:docMk/>
            <pc:sldMk cId="4043955786" sldId="262"/>
            <ac:spMk id="4" creationId="{3597323D-D3E2-20C7-CE30-352251C19665}"/>
          </ac:spMkLst>
        </pc:spChg>
        <pc:spChg chg="add mod">
          <ac:chgData name="Angela Smederovac" userId="dc8eeb39-f416-4a2d-9524-ecb36622c24c" providerId="ADAL" clId="{2D801F40-6142-43D8-A819-17F4F7913BCE}" dt="2024-02-16T18:08:27.509" v="743"/>
          <ac:spMkLst>
            <pc:docMk/>
            <pc:sldMk cId="4043955786" sldId="262"/>
            <ac:spMk id="5" creationId="{9E06D38A-99B5-12DB-C5FE-6C017A93459A}"/>
          </ac:spMkLst>
        </pc:spChg>
      </pc:sldChg>
      <pc:sldChg chg="addSp delSp modSp new mod">
        <pc:chgData name="Angela Smederovac" userId="dc8eeb39-f416-4a2d-9524-ecb36622c24c" providerId="ADAL" clId="{2D801F40-6142-43D8-A819-17F4F7913BCE}" dt="2024-02-16T18:08:45.659" v="748" actId="5793"/>
        <pc:sldMkLst>
          <pc:docMk/>
          <pc:sldMk cId="2747002323" sldId="263"/>
        </pc:sldMkLst>
        <pc:spChg chg="del">
          <ac:chgData name="Angela Smederovac" userId="dc8eeb39-f416-4a2d-9524-ecb36622c24c" providerId="ADAL" clId="{2D801F40-6142-43D8-A819-17F4F7913BCE}" dt="2024-02-16T18:08:35.147" v="745" actId="478"/>
          <ac:spMkLst>
            <pc:docMk/>
            <pc:sldMk cId="2747002323" sldId="263"/>
            <ac:spMk id="3" creationId="{511FBB7C-073A-66EC-0B23-E0122C26F982}"/>
          </ac:spMkLst>
        </pc:spChg>
        <pc:spChg chg="add mod">
          <ac:chgData name="Angela Smederovac" userId="dc8eeb39-f416-4a2d-9524-ecb36622c24c" providerId="ADAL" clId="{2D801F40-6142-43D8-A819-17F4F7913BCE}" dt="2024-02-16T18:08:45.659" v="748" actId="5793"/>
          <ac:spMkLst>
            <pc:docMk/>
            <pc:sldMk cId="2747002323" sldId="263"/>
            <ac:spMk id="4" creationId="{A89170EF-F305-8220-D229-9C34BF84AF25}"/>
          </ac:spMkLst>
        </pc:spChg>
      </pc:sldChg>
      <pc:sldChg chg="add">
        <pc:chgData name="Angela Smederovac" userId="dc8eeb39-f416-4a2d-9524-ecb36622c24c" providerId="ADAL" clId="{2D801F40-6142-43D8-A819-17F4F7913BCE}" dt="2024-02-16T18:08:50.111" v="749" actId="2890"/>
        <pc:sldMkLst>
          <pc:docMk/>
          <pc:sldMk cId="1839580803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E400D-69E1-E67D-CC88-689A0BFD41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803CB9-DD08-13E2-5EC1-AD4BB4852D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EA6FB-B3EC-D465-2FD0-234744319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C549-F5C9-4A1C-A020-BEA898A69940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F37F8-B1BA-4DC6-1973-0AD99D781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800C5-7D19-234F-8609-3B456AF86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177E-CED5-4E96-A640-A91160FA4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B3AB2-EF5D-F807-46BB-542B673BD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6717D8-63C5-6929-0FCD-44DA76ED03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59CEF-76C5-05DD-48A3-DFD25105C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C549-F5C9-4A1C-A020-BEA898A69940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FBD67-C692-3236-ED50-19537B3B4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C4082-4D19-6D3B-2D97-6EF183853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177E-CED5-4E96-A640-A91160FA4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52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C39A84-B476-938B-4854-729ABA6296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E0D862-0A31-3C82-082D-715A177F8C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D4216-F139-6BEC-F86C-3E50176A0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C549-F5C9-4A1C-A020-BEA898A69940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8242D6-EB6D-C2EA-6EDB-1A4D138BF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C22498-D905-9FA3-10D0-3DEF754C1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177E-CED5-4E96-A640-A91160FA4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40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344B5-19B5-09AD-A990-B6B94ECD1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FC814-0DF4-B9D4-6BCC-A74CFE460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3EF77-0DDF-1247-1D19-31EB83688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C549-F5C9-4A1C-A020-BEA898A69940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05034-677B-2694-C25E-FFF043E66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36F61-EB6C-60C7-BB0C-781B69334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177E-CED5-4E96-A640-A91160FA4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011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D8C0B-82EC-DA63-EF43-6BE80B1EB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4B6F40-0F2D-17DD-9EC2-0EF812433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CF7BB-5ADA-19C8-A472-DCB9F59CB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C549-F5C9-4A1C-A020-BEA898A69940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232F8-92C1-F7F8-A810-4535E908A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F19D85-20D9-5640-93B2-7C0C89400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177E-CED5-4E96-A640-A91160FA4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22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6480E-AAF7-0F18-049B-E6DA9018F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83ADF-FAD7-D8D6-74D0-622A90EFB6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B0F36A-6474-D2C5-312D-5F8419580E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EB0540-AE73-ED89-8CD4-4E799FC72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C549-F5C9-4A1C-A020-BEA898A69940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D21D58-C987-AB6B-8FCB-237CD7410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3D97A5-D4C7-33B3-57EF-B8F04285F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177E-CED5-4E96-A640-A91160FA4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03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772D1-8C9A-5140-D70A-6AF09C63B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9E876F-62F7-9FAF-88FC-53CEF0DFD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F0F300-F1BE-35FC-FB88-C28D87D52C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6BECC9-A48A-B86B-9070-E51772718B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41149D-99B1-2163-8C5F-D6FB7EB0F0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B93FFB-273E-91CA-499C-B43116855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C549-F5C9-4A1C-A020-BEA898A69940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1827F1-98D1-9D09-DC8E-46ACD1B1A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0F1145-305A-727C-4798-64E343EBB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177E-CED5-4E96-A640-A91160FA4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24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B25C1-417A-02C0-03E0-19D4012EE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6E64FD-4AD4-E938-F3D5-84A28C9B2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C549-F5C9-4A1C-A020-BEA898A69940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163877-8BB6-A194-2A5B-88DC9447D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592270-E1BA-6345-5A46-DA7E2220F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177E-CED5-4E96-A640-A91160FA4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677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CAC471-924C-CF52-74BC-53FA150D4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C549-F5C9-4A1C-A020-BEA898A69940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F84777-425D-DEF0-E48B-748D0C082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F8124D-6FDF-1AC4-EF0E-44A422A42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177E-CED5-4E96-A640-A91160FA4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374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92FF9-D25F-EB15-460B-C516DC2ED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71A45-F2BB-C96F-B8CC-7F1DA1D2D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96E8A7-28F3-7646-A7BB-A663230C54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F8A518-0824-FD6D-5D6A-213266DC6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C549-F5C9-4A1C-A020-BEA898A69940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EE3665-936E-4DDF-957C-FE515E240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0B32A-3458-EF95-E6EB-216D02DB9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177E-CED5-4E96-A640-A91160FA4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06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4F7A5-C610-E738-0C41-40AABB4E4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CB628E-9DC4-14AA-F2AB-520E56A429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005718-6338-07D6-15AA-99B4451CA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EDB210-6C87-B902-E1A5-E7CAF8938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C549-F5C9-4A1C-A020-BEA898A69940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EBF8B1-4623-EADD-45CD-17A499142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1B7F68-8CE5-81E4-EBD3-A05551F1E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177E-CED5-4E96-A640-A91160FA4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751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7A08D1-85D8-535B-0E84-6D6FC45E1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BFA281-4C0D-BA3A-8FFD-1F482D86A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CAAFA-97B7-2343-0279-9A6948836A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62C549-F5C9-4A1C-A020-BEA898A69940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6AD98-3BB1-5CFA-8154-BD666A2F22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82391-3181-EC95-D94F-E477C2ABAE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E13177E-CED5-4E96-A640-A91160FA4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E79BE-E3BE-0BC3-FAAD-2D9AF598D9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6800" y="-319480"/>
            <a:ext cx="9144000" cy="2387600"/>
          </a:xfrm>
        </p:spPr>
        <p:txBody>
          <a:bodyPr>
            <a:normAutofit/>
          </a:bodyPr>
          <a:lstStyle/>
          <a:p>
            <a:r>
              <a:rPr lang="en-US" sz="3600" dirty="0"/>
              <a:t>Ringo has 24 cookies.  He is going to share them with 5 of his friends.  How many would each of them get?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1D9235-0BD8-DD25-4FCF-21C881A0B5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6800" y="2777138"/>
            <a:ext cx="9144000" cy="1655762"/>
          </a:xfrm>
        </p:spPr>
        <p:txBody>
          <a:bodyPr>
            <a:normAutofit/>
          </a:bodyPr>
          <a:lstStyle/>
          <a:p>
            <a:r>
              <a:rPr lang="en-US" sz="4000" b="1" dirty="0"/>
              <a:t>24 ÷ 6 = 4 </a:t>
            </a:r>
          </a:p>
        </p:txBody>
      </p:sp>
      <p:pic>
        <p:nvPicPr>
          <p:cNvPr id="5" name="Graphic 4" descr="Dog with solid fill">
            <a:extLst>
              <a:ext uri="{FF2B5EF4-FFF2-40B4-BE49-F238E27FC236}">
                <a16:creationId xmlns:a16="http://schemas.microsoft.com/office/drawing/2014/main" id="{A9A6932A-D749-0CC5-97AE-125C25EFED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16800" y="5110798"/>
            <a:ext cx="914400" cy="914400"/>
          </a:xfrm>
          <a:prstGeom prst="rect">
            <a:avLst/>
          </a:prstGeom>
        </p:spPr>
      </p:pic>
      <p:pic>
        <p:nvPicPr>
          <p:cNvPr id="7" name="Graphic 6" descr="Wolf with solid fill">
            <a:extLst>
              <a:ext uri="{FF2B5EF4-FFF2-40B4-BE49-F238E27FC236}">
                <a16:creationId xmlns:a16="http://schemas.microsoft.com/office/drawing/2014/main" id="{F32F2583-3794-DF8C-701C-1631148469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57600" y="4978661"/>
            <a:ext cx="914400" cy="914400"/>
          </a:xfrm>
          <a:prstGeom prst="rect">
            <a:avLst/>
          </a:prstGeom>
        </p:spPr>
      </p:pic>
      <p:pic>
        <p:nvPicPr>
          <p:cNvPr id="9" name="Graphic 8" descr="Puppy 2 with solid fill">
            <a:extLst>
              <a:ext uri="{FF2B5EF4-FFF2-40B4-BE49-F238E27FC236}">
                <a16:creationId xmlns:a16="http://schemas.microsoft.com/office/drawing/2014/main" id="{92640A3F-6800-5E53-15B0-DEBDC1F4D72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11066" y="1863747"/>
            <a:ext cx="914400" cy="914400"/>
          </a:xfrm>
          <a:prstGeom prst="rect">
            <a:avLst/>
          </a:prstGeom>
        </p:spPr>
      </p:pic>
      <p:pic>
        <p:nvPicPr>
          <p:cNvPr id="11" name="Graphic 10" descr="Dog outline">
            <a:extLst>
              <a:ext uri="{FF2B5EF4-FFF2-40B4-BE49-F238E27FC236}">
                <a16:creationId xmlns:a16="http://schemas.microsoft.com/office/drawing/2014/main" id="{50C8E70A-BBC3-FB5C-C998-71521DC966B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675200" y="3008276"/>
            <a:ext cx="914400" cy="914400"/>
          </a:xfrm>
          <a:prstGeom prst="rect">
            <a:avLst/>
          </a:prstGeom>
        </p:spPr>
      </p:pic>
      <p:pic>
        <p:nvPicPr>
          <p:cNvPr id="13" name="Graphic 12" descr="Puppy with solid fill">
            <a:extLst>
              <a:ext uri="{FF2B5EF4-FFF2-40B4-BE49-F238E27FC236}">
                <a16:creationId xmlns:a16="http://schemas.microsoft.com/office/drawing/2014/main" id="{879045F1-8FF7-1A33-896D-F2FBE7C9601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104800" y="4521461"/>
            <a:ext cx="914400" cy="914400"/>
          </a:xfrm>
          <a:prstGeom prst="rect">
            <a:avLst/>
          </a:prstGeom>
        </p:spPr>
      </p:pic>
      <p:pic>
        <p:nvPicPr>
          <p:cNvPr id="15" name="Graphic 14" descr="Puppy 2 outline">
            <a:extLst>
              <a:ext uri="{FF2B5EF4-FFF2-40B4-BE49-F238E27FC236}">
                <a16:creationId xmlns:a16="http://schemas.microsoft.com/office/drawing/2014/main" id="{C547CDC0-2846-61B1-D5E6-1D62BDBCFBC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794800" y="4789881"/>
            <a:ext cx="914400" cy="914400"/>
          </a:xfrm>
          <a:prstGeom prst="rect">
            <a:avLst/>
          </a:prstGeom>
        </p:spPr>
      </p:pic>
      <p:pic>
        <p:nvPicPr>
          <p:cNvPr id="17" name="Graphic 16" descr="Dog Food Bowl outline">
            <a:extLst>
              <a:ext uri="{FF2B5EF4-FFF2-40B4-BE49-F238E27FC236}">
                <a16:creationId xmlns:a16="http://schemas.microsoft.com/office/drawing/2014/main" id="{B013F710-4E70-2694-24FC-0DFE0CAC1FBD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 l="23458" t="44956" r="18049" b="34480"/>
          <a:stretch/>
        </p:blipFill>
        <p:spPr>
          <a:xfrm>
            <a:off x="1101706" y="3492005"/>
            <a:ext cx="1315094" cy="462337"/>
          </a:xfrm>
          <a:prstGeom prst="rect">
            <a:avLst/>
          </a:prstGeom>
        </p:spPr>
      </p:pic>
      <p:pic>
        <p:nvPicPr>
          <p:cNvPr id="18" name="Graphic 17" descr="Dog Food Bowl outline">
            <a:extLst>
              <a:ext uri="{FF2B5EF4-FFF2-40B4-BE49-F238E27FC236}">
                <a16:creationId xmlns:a16="http://schemas.microsoft.com/office/drawing/2014/main" id="{D2FFB6F5-9AAB-DA85-5B48-78EFDA6B50E7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 l="23458" t="44956" r="18049" b="34480"/>
          <a:stretch/>
        </p:blipFill>
        <p:spPr>
          <a:xfrm>
            <a:off x="1116106" y="3044323"/>
            <a:ext cx="1315094" cy="462337"/>
          </a:xfrm>
          <a:prstGeom prst="rect">
            <a:avLst/>
          </a:prstGeom>
        </p:spPr>
      </p:pic>
      <p:pic>
        <p:nvPicPr>
          <p:cNvPr id="21" name="Graphic 20" descr="Dog Food Bowl outline">
            <a:extLst>
              <a:ext uri="{FF2B5EF4-FFF2-40B4-BE49-F238E27FC236}">
                <a16:creationId xmlns:a16="http://schemas.microsoft.com/office/drawing/2014/main" id="{6E2AE12E-0E4F-EAFB-8D1E-7AB004612152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 l="23458" t="44956" r="18049" b="34480"/>
          <a:stretch/>
        </p:blipFill>
        <p:spPr>
          <a:xfrm>
            <a:off x="280047" y="3160318"/>
            <a:ext cx="1315094" cy="462337"/>
          </a:xfrm>
          <a:prstGeom prst="rect">
            <a:avLst/>
          </a:prstGeom>
        </p:spPr>
      </p:pic>
      <p:pic>
        <p:nvPicPr>
          <p:cNvPr id="22" name="Graphic 21" descr="Dog Food Bowl outline">
            <a:extLst>
              <a:ext uri="{FF2B5EF4-FFF2-40B4-BE49-F238E27FC236}">
                <a16:creationId xmlns:a16="http://schemas.microsoft.com/office/drawing/2014/main" id="{2B198896-CE26-F09A-B4ED-B0E7ADDEA667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 l="23458" t="44956" r="18049" b="34480"/>
          <a:stretch/>
        </p:blipFill>
        <p:spPr>
          <a:xfrm>
            <a:off x="602400" y="2672490"/>
            <a:ext cx="1315094" cy="462337"/>
          </a:xfrm>
          <a:prstGeom prst="rect">
            <a:avLst/>
          </a:prstGeom>
        </p:spPr>
      </p:pic>
      <p:pic>
        <p:nvPicPr>
          <p:cNvPr id="23" name="Graphic 22" descr="Dog Food Bowl outline">
            <a:extLst>
              <a:ext uri="{FF2B5EF4-FFF2-40B4-BE49-F238E27FC236}">
                <a16:creationId xmlns:a16="http://schemas.microsoft.com/office/drawing/2014/main" id="{4147C4E6-2B01-E43E-B6A2-37FCC027FF35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 l="23458" t="44956" r="18049" b="34480"/>
          <a:stretch/>
        </p:blipFill>
        <p:spPr>
          <a:xfrm>
            <a:off x="2228256" y="5923910"/>
            <a:ext cx="1315094" cy="462337"/>
          </a:xfrm>
          <a:prstGeom prst="rect">
            <a:avLst/>
          </a:prstGeom>
        </p:spPr>
      </p:pic>
      <p:pic>
        <p:nvPicPr>
          <p:cNvPr id="24" name="Graphic 23" descr="Dog Food Bowl outline">
            <a:extLst>
              <a:ext uri="{FF2B5EF4-FFF2-40B4-BE49-F238E27FC236}">
                <a16:creationId xmlns:a16="http://schemas.microsoft.com/office/drawing/2014/main" id="{77BB8048-F70F-060C-93C3-30677706B463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 l="23458" t="44956" r="18049" b="34480"/>
          <a:stretch/>
        </p:blipFill>
        <p:spPr>
          <a:xfrm>
            <a:off x="2242656" y="5476228"/>
            <a:ext cx="1315094" cy="462337"/>
          </a:xfrm>
          <a:prstGeom prst="rect">
            <a:avLst/>
          </a:prstGeom>
        </p:spPr>
      </p:pic>
      <p:pic>
        <p:nvPicPr>
          <p:cNvPr id="27" name="Graphic 26" descr="Dog Food Bowl outline">
            <a:extLst>
              <a:ext uri="{FF2B5EF4-FFF2-40B4-BE49-F238E27FC236}">
                <a16:creationId xmlns:a16="http://schemas.microsoft.com/office/drawing/2014/main" id="{FCCFE3F7-F56D-A5F4-D76F-3DCBB72CE77F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 l="23458" t="44956" r="18049" b="34480"/>
          <a:stretch/>
        </p:blipFill>
        <p:spPr>
          <a:xfrm>
            <a:off x="1406597" y="5592223"/>
            <a:ext cx="1315094" cy="462337"/>
          </a:xfrm>
          <a:prstGeom prst="rect">
            <a:avLst/>
          </a:prstGeom>
        </p:spPr>
      </p:pic>
      <p:pic>
        <p:nvPicPr>
          <p:cNvPr id="28" name="Graphic 27" descr="Dog Food Bowl outline">
            <a:extLst>
              <a:ext uri="{FF2B5EF4-FFF2-40B4-BE49-F238E27FC236}">
                <a16:creationId xmlns:a16="http://schemas.microsoft.com/office/drawing/2014/main" id="{8230E00B-921F-2157-F0F5-7C1C022283EB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 l="23458" t="44956" r="18049" b="34480"/>
          <a:stretch/>
        </p:blipFill>
        <p:spPr>
          <a:xfrm>
            <a:off x="1728950" y="5104395"/>
            <a:ext cx="1315094" cy="462337"/>
          </a:xfrm>
          <a:prstGeom prst="rect">
            <a:avLst/>
          </a:prstGeom>
        </p:spPr>
      </p:pic>
      <p:pic>
        <p:nvPicPr>
          <p:cNvPr id="29" name="Graphic 28" descr="Dog Food Bowl outline">
            <a:extLst>
              <a:ext uri="{FF2B5EF4-FFF2-40B4-BE49-F238E27FC236}">
                <a16:creationId xmlns:a16="http://schemas.microsoft.com/office/drawing/2014/main" id="{F01DDC23-FF55-9FC4-CB8B-99F6929254D5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 l="23458" t="44956" r="18049" b="34480"/>
          <a:stretch/>
        </p:blipFill>
        <p:spPr>
          <a:xfrm>
            <a:off x="5004409" y="5567007"/>
            <a:ext cx="1315094" cy="462337"/>
          </a:xfrm>
          <a:prstGeom prst="rect">
            <a:avLst/>
          </a:prstGeom>
        </p:spPr>
      </p:pic>
      <p:pic>
        <p:nvPicPr>
          <p:cNvPr id="30" name="Graphic 29" descr="Dog Food Bowl outline">
            <a:extLst>
              <a:ext uri="{FF2B5EF4-FFF2-40B4-BE49-F238E27FC236}">
                <a16:creationId xmlns:a16="http://schemas.microsoft.com/office/drawing/2014/main" id="{9D4AF65C-6CD6-DD4D-5415-6F20B7989DC9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 l="23458" t="44956" r="18049" b="34480"/>
          <a:stretch/>
        </p:blipFill>
        <p:spPr>
          <a:xfrm>
            <a:off x="5018809" y="5119325"/>
            <a:ext cx="1315094" cy="462337"/>
          </a:xfrm>
          <a:prstGeom prst="rect">
            <a:avLst/>
          </a:prstGeom>
        </p:spPr>
      </p:pic>
      <p:pic>
        <p:nvPicPr>
          <p:cNvPr id="33" name="Graphic 32" descr="Dog Food Bowl outline">
            <a:extLst>
              <a:ext uri="{FF2B5EF4-FFF2-40B4-BE49-F238E27FC236}">
                <a16:creationId xmlns:a16="http://schemas.microsoft.com/office/drawing/2014/main" id="{E9693763-8146-ECCD-0660-BE01EDF8AD99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 l="23458" t="44956" r="18049" b="34480"/>
          <a:stretch/>
        </p:blipFill>
        <p:spPr>
          <a:xfrm>
            <a:off x="4182750" y="5235320"/>
            <a:ext cx="1315094" cy="462337"/>
          </a:xfrm>
          <a:prstGeom prst="rect">
            <a:avLst/>
          </a:prstGeom>
        </p:spPr>
      </p:pic>
      <p:pic>
        <p:nvPicPr>
          <p:cNvPr id="34" name="Graphic 33" descr="Dog Food Bowl outline">
            <a:extLst>
              <a:ext uri="{FF2B5EF4-FFF2-40B4-BE49-F238E27FC236}">
                <a16:creationId xmlns:a16="http://schemas.microsoft.com/office/drawing/2014/main" id="{1D1C9157-B5AA-D8AA-6D92-788FC57D79A7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 l="23458" t="44956" r="18049" b="34480"/>
          <a:stretch/>
        </p:blipFill>
        <p:spPr>
          <a:xfrm>
            <a:off x="4505103" y="4747492"/>
            <a:ext cx="1315094" cy="462337"/>
          </a:xfrm>
          <a:prstGeom prst="rect">
            <a:avLst/>
          </a:prstGeom>
        </p:spPr>
      </p:pic>
      <p:pic>
        <p:nvPicPr>
          <p:cNvPr id="35" name="Graphic 34" descr="Dog Food Bowl outline">
            <a:extLst>
              <a:ext uri="{FF2B5EF4-FFF2-40B4-BE49-F238E27FC236}">
                <a16:creationId xmlns:a16="http://schemas.microsoft.com/office/drawing/2014/main" id="{04E6CB89-44FF-52E1-353C-E66C8022F638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 l="23458" t="44956" r="18049" b="34480"/>
          <a:stretch/>
        </p:blipFill>
        <p:spPr>
          <a:xfrm>
            <a:off x="7951600" y="5291705"/>
            <a:ext cx="1315094" cy="462337"/>
          </a:xfrm>
          <a:prstGeom prst="rect">
            <a:avLst/>
          </a:prstGeom>
        </p:spPr>
      </p:pic>
      <p:pic>
        <p:nvPicPr>
          <p:cNvPr id="36" name="Graphic 35" descr="Dog Food Bowl outline">
            <a:extLst>
              <a:ext uri="{FF2B5EF4-FFF2-40B4-BE49-F238E27FC236}">
                <a16:creationId xmlns:a16="http://schemas.microsoft.com/office/drawing/2014/main" id="{F0C983EB-599B-08B4-235F-193713F1A868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 l="23458" t="44956" r="18049" b="34480"/>
          <a:stretch/>
        </p:blipFill>
        <p:spPr>
          <a:xfrm>
            <a:off x="7966000" y="4844023"/>
            <a:ext cx="1315094" cy="462337"/>
          </a:xfrm>
          <a:prstGeom prst="rect">
            <a:avLst/>
          </a:prstGeom>
        </p:spPr>
      </p:pic>
      <p:pic>
        <p:nvPicPr>
          <p:cNvPr id="39" name="Graphic 38" descr="Dog Food Bowl outline">
            <a:extLst>
              <a:ext uri="{FF2B5EF4-FFF2-40B4-BE49-F238E27FC236}">
                <a16:creationId xmlns:a16="http://schemas.microsoft.com/office/drawing/2014/main" id="{E6FCC946-C594-D228-F82D-11667A218E6E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 l="23458" t="44956" r="18049" b="34480"/>
          <a:stretch/>
        </p:blipFill>
        <p:spPr>
          <a:xfrm>
            <a:off x="7129941" y="4960018"/>
            <a:ext cx="1315094" cy="462337"/>
          </a:xfrm>
          <a:prstGeom prst="rect">
            <a:avLst/>
          </a:prstGeom>
        </p:spPr>
      </p:pic>
      <p:pic>
        <p:nvPicPr>
          <p:cNvPr id="40" name="Graphic 39" descr="Dog Food Bowl outline">
            <a:extLst>
              <a:ext uri="{FF2B5EF4-FFF2-40B4-BE49-F238E27FC236}">
                <a16:creationId xmlns:a16="http://schemas.microsoft.com/office/drawing/2014/main" id="{2054BF6D-0490-367E-B53F-74230C2B29FB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 l="23458" t="44956" r="18049" b="34480"/>
          <a:stretch/>
        </p:blipFill>
        <p:spPr>
          <a:xfrm>
            <a:off x="7452294" y="4472190"/>
            <a:ext cx="1315094" cy="462337"/>
          </a:xfrm>
          <a:prstGeom prst="rect">
            <a:avLst/>
          </a:prstGeom>
        </p:spPr>
      </p:pic>
      <p:pic>
        <p:nvPicPr>
          <p:cNvPr id="41" name="Graphic 40" descr="Dog Food Bowl outline">
            <a:extLst>
              <a:ext uri="{FF2B5EF4-FFF2-40B4-BE49-F238E27FC236}">
                <a16:creationId xmlns:a16="http://schemas.microsoft.com/office/drawing/2014/main" id="{B3FCF1CF-9FFF-E4A9-5CB2-FC1228F35DED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 l="23458" t="44956" r="18049" b="34480"/>
          <a:stretch/>
        </p:blipFill>
        <p:spPr>
          <a:xfrm>
            <a:off x="10660800" y="5277050"/>
            <a:ext cx="1315094" cy="462337"/>
          </a:xfrm>
          <a:prstGeom prst="rect">
            <a:avLst/>
          </a:prstGeom>
        </p:spPr>
      </p:pic>
      <p:pic>
        <p:nvPicPr>
          <p:cNvPr id="42" name="Graphic 41" descr="Dog Food Bowl outline">
            <a:extLst>
              <a:ext uri="{FF2B5EF4-FFF2-40B4-BE49-F238E27FC236}">
                <a16:creationId xmlns:a16="http://schemas.microsoft.com/office/drawing/2014/main" id="{87A7ADCE-E82D-3AA8-0503-CBF060A73C0E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 l="23458" t="44956" r="18049" b="34480"/>
          <a:stretch/>
        </p:blipFill>
        <p:spPr>
          <a:xfrm>
            <a:off x="10675200" y="4829368"/>
            <a:ext cx="1315094" cy="462337"/>
          </a:xfrm>
          <a:prstGeom prst="rect">
            <a:avLst/>
          </a:prstGeom>
        </p:spPr>
      </p:pic>
      <p:pic>
        <p:nvPicPr>
          <p:cNvPr id="43" name="Graphic 42" descr="Dog Food Bowl outline">
            <a:extLst>
              <a:ext uri="{FF2B5EF4-FFF2-40B4-BE49-F238E27FC236}">
                <a16:creationId xmlns:a16="http://schemas.microsoft.com/office/drawing/2014/main" id="{0B5A850F-2182-7C6A-905C-E4867C6F1383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 l="23458" t="44956" r="18049" b="34480"/>
          <a:stretch/>
        </p:blipFill>
        <p:spPr>
          <a:xfrm>
            <a:off x="10784560" y="5550525"/>
            <a:ext cx="1315094" cy="462337"/>
          </a:xfrm>
          <a:prstGeom prst="rect">
            <a:avLst/>
          </a:prstGeom>
        </p:spPr>
      </p:pic>
      <p:pic>
        <p:nvPicPr>
          <p:cNvPr id="46" name="Graphic 45" descr="Dog Food Bowl outline">
            <a:extLst>
              <a:ext uri="{FF2B5EF4-FFF2-40B4-BE49-F238E27FC236}">
                <a16:creationId xmlns:a16="http://schemas.microsoft.com/office/drawing/2014/main" id="{1894ED7D-8BBF-1EDA-33D3-1902CDEDA093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 l="23458" t="44956" r="18049" b="34480"/>
          <a:stretch/>
        </p:blipFill>
        <p:spPr>
          <a:xfrm>
            <a:off x="10161494" y="4457535"/>
            <a:ext cx="1315094" cy="462337"/>
          </a:xfrm>
          <a:prstGeom prst="rect">
            <a:avLst/>
          </a:prstGeom>
        </p:spPr>
      </p:pic>
      <p:pic>
        <p:nvPicPr>
          <p:cNvPr id="53" name="Graphic 52" descr="Dog Food Bowl outline">
            <a:extLst>
              <a:ext uri="{FF2B5EF4-FFF2-40B4-BE49-F238E27FC236}">
                <a16:creationId xmlns:a16="http://schemas.microsoft.com/office/drawing/2014/main" id="{D1AD090C-EE8A-7F4D-5017-9BC25F0120E9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 l="23458" t="44956" r="18049" b="34480"/>
          <a:stretch/>
        </p:blipFill>
        <p:spPr>
          <a:xfrm>
            <a:off x="10215005" y="3221740"/>
            <a:ext cx="1315094" cy="462337"/>
          </a:xfrm>
          <a:prstGeom prst="rect">
            <a:avLst/>
          </a:prstGeom>
        </p:spPr>
      </p:pic>
      <p:pic>
        <p:nvPicPr>
          <p:cNvPr id="54" name="Graphic 53" descr="Dog Food Bowl outline">
            <a:extLst>
              <a:ext uri="{FF2B5EF4-FFF2-40B4-BE49-F238E27FC236}">
                <a16:creationId xmlns:a16="http://schemas.microsoft.com/office/drawing/2014/main" id="{B29597BD-9916-DFE8-E431-99094C7C1430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 l="23458" t="44956" r="18049" b="34480"/>
          <a:stretch/>
        </p:blipFill>
        <p:spPr>
          <a:xfrm>
            <a:off x="10229405" y="2774058"/>
            <a:ext cx="1315094" cy="462337"/>
          </a:xfrm>
          <a:prstGeom prst="rect">
            <a:avLst/>
          </a:prstGeom>
        </p:spPr>
      </p:pic>
      <p:pic>
        <p:nvPicPr>
          <p:cNvPr id="57" name="Graphic 56" descr="Dog Food Bowl outline">
            <a:extLst>
              <a:ext uri="{FF2B5EF4-FFF2-40B4-BE49-F238E27FC236}">
                <a16:creationId xmlns:a16="http://schemas.microsoft.com/office/drawing/2014/main" id="{2C38049A-1794-9A26-0B2D-1B89F956828A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 l="23458" t="44956" r="18049" b="34480"/>
          <a:stretch/>
        </p:blipFill>
        <p:spPr>
          <a:xfrm>
            <a:off x="9393346" y="2890053"/>
            <a:ext cx="1315094" cy="462337"/>
          </a:xfrm>
          <a:prstGeom prst="rect">
            <a:avLst/>
          </a:prstGeom>
        </p:spPr>
      </p:pic>
      <p:pic>
        <p:nvPicPr>
          <p:cNvPr id="58" name="Graphic 57" descr="Dog Food Bowl outline">
            <a:extLst>
              <a:ext uri="{FF2B5EF4-FFF2-40B4-BE49-F238E27FC236}">
                <a16:creationId xmlns:a16="http://schemas.microsoft.com/office/drawing/2014/main" id="{6FDFA975-CD43-9306-9C80-2D2F3A357A95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 l="23458" t="44956" r="18049" b="34480"/>
          <a:stretch/>
        </p:blipFill>
        <p:spPr>
          <a:xfrm>
            <a:off x="9715699" y="2402225"/>
            <a:ext cx="1315094" cy="46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907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7B2B84-40AA-7DDA-E6C4-35EC6162D7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9628E-2D78-9195-B546-284EF9CEAB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6471" y="288714"/>
            <a:ext cx="9144000" cy="2387600"/>
          </a:xfrm>
        </p:spPr>
        <p:txBody>
          <a:bodyPr>
            <a:normAutofit/>
          </a:bodyPr>
          <a:lstStyle/>
          <a:p>
            <a:r>
              <a:rPr lang="en-US" sz="3600" dirty="0"/>
              <a:t> The little pigs were building their three houses.  They had 12 sticks.  How many sticks will be needed for each house?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E96A7A-9004-0173-0B58-2BA8124BDA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01119"/>
            <a:ext cx="9144000" cy="1655762"/>
          </a:xfrm>
        </p:spPr>
        <p:txBody>
          <a:bodyPr>
            <a:normAutofit/>
          </a:bodyPr>
          <a:lstStyle/>
          <a:p>
            <a:r>
              <a:rPr lang="en-US" sz="4000" b="1" dirty="0"/>
              <a:t>12 ÷ 3 = 4</a:t>
            </a:r>
          </a:p>
        </p:txBody>
      </p:sp>
    </p:spTree>
    <p:extLst>
      <p:ext uri="{BB962C8B-B14F-4D97-AF65-F5344CB8AC3E}">
        <p14:creationId xmlns:p14="http://schemas.microsoft.com/office/powerpoint/2010/main" val="691214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3FE345-0850-082A-1F49-654674D4FF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AD9A3-7540-A618-E5C9-F074C96712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5923" y="-204446"/>
            <a:ext cx="9144000" cy="2387600"/>
          </a:xfrm>
        </p:spPr>
        <p:txBody>
          <a:bodyPr>
            <a:normAutofit/>
          </a:bodyPr>
          <a:lstStyle/>
          <a:p>
            <a:r>
              <a:rPr lang="en-US" sz="3600" dirty="0"/>
              <a:t>15 horses were out in the field and needed to come into the barn.  There were 5 barns, how many horses would be in each barn?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3D1520-8AEF-256B-78A4-E99E07EA2B89}"/>
              </a:ext>
            </a:extLst>
          </p:cNvPr>
          <p:cNvSpPr txBox="1">
            <a:spLocks/>
          </p:cNvSpPr>
          <p:nvPr/>
        </p:nvSpPr>
        <p:spPr>
          <a:xfrm>
            <a:off x="1524000" y="2601119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/>
              <a:t>15 ÷ 5 = </a:t>
            </a:r>
          </a:p>
        </p:txBody>
      </p:sp>
    </p:spTree>
    <p:extLst>
      <p:ext uri="{BB962C8B-B14F-4D97-AF65-F5344CB8AC3E}">
        <p14:creationId xmlns:p14="http://schemas.microsoft.com/office/powerpoint/2010/main" val="2342369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49F1F8-D3B1-6B54-7B86-68254E7F56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C350F-AA8F-9B21-4D2B-AAC79C779F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5003" y="-2045"/>
            <a:ext cx="9144000" cy="2387600"/>
          </a:xfrm>
        </p:spPr>
        <p:txBody>
          <a:bodyPr>
            <a:normAutofit/>
          </a:bodyPr>
          <a:lstStyle/>
          <a:p>
            <a:r>
              <a:rPr lang="en-US" sz="3600" dirty="0"/>
              <a:t>Little Red Riding Hood was making cookies to sell at the village market.  She had 16 cookies and 4 plates.  How many cookies would be on each plate?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1F440CB1-B40B-C78B-901F-881B795C14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01119"/>
            <a:ext cx="9144000" cy="1655762"/>
          </a:xfrm>
        </p:spPr>
        <p:txBody>
          <a:bodyPr>
            <a:normAutofit/>
          </a:bodyPr>
          <a:lstStyle/>
          <a:p>
            <a:r>
              <a:rPr lang="en-US" sz="4000" b="1" dirty="0"/>
              <a:t> ÷  = </a:t>
            </a:r>
          </a:p>
        </p:txBody>
      </p:sp>
    </p:spTree>
    <p:extLst>
      <p:ext uri="{BB962C8B-B14F-4D97-AF65-F5344CB8AC3E}">
        <p14:creationId xmlns:p14="http://schemas.microsoft.com/office/powerpoint/2010/main" val="1151771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6E1ACB-4938-FDE6-2181-5732053B40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5E0CD-AE03-3931-AA1B-8EDA86A8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1475"/>
            <a:ext cx="9144000" cy="2387600"/>
          </a:xfrm>
        </p:spPr>
        <p:txBody>
          <a:bodyPr>
            <a:normAutofit/>
          </a:bodyPr>
          <a:lstStyle/>
          <a:p>
            <a:r>
              <a:rPr lang="en-US" sz="3600" dirty="0"/>
              <a:t>Little Red Riding Hood was making cookies to sell at the village market.  She had 16 cookies and 4 plates.  How many cookies would be on each plate?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1BA2CF98-F97C-5780-399F-81C3A43C45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01119"/>
            <a:ext cx="9144000" cy="1655762"/>
          </a:xfrm>
        </p:spPr>
        <p:txBody>
          <a:bodyPr>
            <a:normAutofit/>
          </a:bodyPr>
          <a:lstStyle/>
          <a:p>
            <a:r>
              <a:rPr lang="en-US" sz="4000" b="1" dirty="0"/>
              <a:t> ÷  = </a:t>
            </a:r>
          </a:p>
        </p:txBody>
      </p:sp>
    </p:spTree>
    <p:extLst>
      <p:ext uri="{BB962C8B-B14F-4D97-AF65-F5344CB8AC3E}">
        <p14:creationId xmlns:p14="http://schemas.microsoft.com/office/powerpoint/2010/main" val="1653356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DEAD20-B117-0291-8AF0-261E473FF6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0B508-8ACB-DABE-C4B2-4ED3196FCE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1475"/>
            <a:ext cx="9144000" cy="2387600"/>
          </a:xfrm>
        </p:spPr>
        <p:txBody>
          <a:bodyPr>
            <a:normAutofit/>
          </a:bodyPr>
          <a:lstStyle/>
          <a:p>
            <a:r>
              <a:rPr lang="en-US" sz="3600" dirty="0"/>
              <a:t>There are 5 UFO’s coming to earth.  There are 10 aliens.  How many aliens would be on each UFO?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EC01B27-86B2-D59F-D6B7-8D0A5041C2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01119"/>
            <a:ext cx="9144000" cy="1655762"/>
          </a:xfrm>
        </p:spPr>
        <p:txBody>
          <a:bodyPr>
            <a:normAutofit/>
          </a:bodyPr>
          <a:lstStyle/>
          <a:p>
            <a:r>
              <a:rPr lang="en-US" sz="4000" b="1" dirty="0"/>
              <a:t> ÷  = </a:t>
            </a:r>
          </a:p>
        </p:txBody>
      </p:sp>
    </p:spTree>
    <p:extLst>
      <p:ext uri="{BB962C8B-B14F-4D97-AF65-F5344CB8AC3E}">
        <p14:creationId xmlns:p14="http://schemas.microsoft.com/office/powerpoint/2010/main" val="1576036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177ADB-8634-C6C9-DCA8-3601F134C8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A4250-CCF7-17AB-D4EE-EEE6A6D240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1475"/>
            <a:ext cx="9144000" cy="2387600"/>
          </a:xfrm>
        </p:spPr>
        <p:txBody>
          <a:bodyPr>
            <a:normAutofit/>
          </a:bodyPr>
          <a:lstStyle/>
          <a:p>
            <a:r>
              <a:rPr lang="en-US" sz="3600" dirty="0"/>
              <a:t>Mary went shopping for candy.  She bought 18 pieces of candy.  She had 6 bags to put them in.  How many pieces of candy went in each bag?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E06D38A-99B5-12DB-C5FE-6C017A9345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01119"/>
            <a:ext cx="9144000" cy="1655762"/>
          </a:xfrm>
        </p:spPr>
        <p:txBody>
          <a:bodyPr>
            <a:normAutofit/>
          </a:bodyPr>
          <a:lstStyle/>
          <a:p>
            <a:r>
              <a:rPr lang="en-US" sz="4000" b="1" dirty="0"/>
              <a:t> ÷  = </a:t>
            </a:r>
          </a:p>
        </p:txBody>
      </p:sp>
    </p:spTree>
    <p:extLst>
      <p:ext uri="{BB962C8B-B14F-4D97-AF65-F5344CB8AC3E}">
        <p14:creationId xmlns:p14="http://schemas.microsoft.com/office/powerpoint/2010/main" val="4043955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C6F54-D791-1427-103D-3CE8A3CC9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89170EF-F305-8220-D229-9C34BF84AF25}"/>
              </a:ext>
            </a:extLst>
          </p:cNvPr>
          <p:cNvSpPr txBox="1">
            <a:spLocks/>
          </p:cNvSpPr>
          <p:nvPr/>
        </p:nvSpPr>
        <p:spPr>
          <a:xfrm>
            <a:off x="5191760" y="2397919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/>
              <a:t> ÷  = </a:t>
            </a:r>
          </a:p>
        </p:txBody>
      </p:sp>
    </p:spTree>
    <p:extLst>
      <p:ext uri="{BB962C8B-B14F-4D97-AF65-F5344CB8AC3E}">
        <p14:creationId xmlns:p14="http://schemas.microsoft.com/office/powerpoint/2010/main" val="2747002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99DAC1-5D1F-4B9B-3ED6-705B3AC754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D5CDE-14C5-CD2D-ECA2-9432DE71E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FE466E6-C3C1-E236-E5EE-F49C9E88427A}"/>
              </a:ext>
            </a:extLst>
          </p:cNvPr>
          <p:cNvSpPr txBox="1">
            <a:spLocks/>
          </p:cNvSpPr>
          <p:nvPr/>
        </p:nvSpPr>
        <p:spPr>
          <a:xfrm>
            <a:off x="5191760" y="2397919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/>
              <a:t> ÷  = </a:t>
            </a:r>
          </a:p>
        </p:txBody>
      </p:sp>
    </p:spTree>
    <p:extLst>
      <p:ext uri="{BB962C8B-B14F-4D97-AF65-F5344CB8AC3E}">
        <p14:creationId xmlns:p14="http://schemas.microsoft.com/office/powerpoint/2010/main" val="1839580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227</Words>
  <Application>Microsoft Office PowerPoint</Application>
  <PresentationFormat>Widescreen</PresentationFormat>
  <Paragraphs>16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 Theme</vt:lpstr>
      <vt:lpstr>Ringo has 24 cookies.  He is going to share them with 5 of his friends.  How many would each of them get?</vt:lpstr>
      <vt:lpstr> The little pigs were building their three houses.  They had 12 sticks.  How many sticks will be needed for each house?</vt:lpstr>
      <vt:lpstr>15 horses were out in the field and needed to come into the barn.  There were 5 barns, how many horses would be in each barn?</vt:lpstr>
      <vt:lpstr>Little Red Riding Hood was making cookies to sell at the village market.  She had 16 cookies and 4 plates.  How many cookies would be on each plate?</vt:lpstr>
      <vt:lpstr>Little Red Riding Hood was making cookies to sell at the village market.  She had 16 cookies and 4 plates.  How many cookies would be on each plate?</vt:lpstr>
      <vt:lpstr>There are 5 UFO’s coming to earth.  There are 10 aliens.  How many aliens would be on each UFO?</vt:lpstr>
      <vt:lpstr>Mary went shopping for candy.  She bought 18 pieces of candy.  She had 6 bags to put them in.  How many pieces of candy went in each bag?</vt:lpstr>
      <vt:lpstr>PowerPoint Presentation</vt:lpstr>
      <vt:lpstr>PowerPoint Presentation</vt:lpstr>
    </vt:vector>
  </TitlesOfParts>
  <Company>Lord Selkirk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Ringo has 24 cookies.  He is going to share them with 5 of his friends.  How many would each of them get?</dc:title>
  <dc:creator>Angela Smederovac</dc:creator>
  <cp:lastModifiedBy>Angela Smederovac</cp:lastModifiedBy>
  <cp:revision>1</cp:revision>
  <dcterms:created xsi:type="dcterms:W3CDTF">2024-02-16T17:15:01Z</dcterms:created>
  <dcterms:modified xsi:type="dcterms:W3CDTF">2024-02-16T18:08:51Z</dcterms:modified>
</cp:coreProperties>
</file>